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115" d="100"/>
          <a:sy n="115" d="100"/>
        </p:scale>
        <p:origin x="14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6" d="100"/>
          <a:sy n="96" d="100"/>
        </p:scale>
        <p:origin x="3688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CBDD05F5-4823-DBE2-61C5-14EC0B3E8A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BC24774D-F168-1724-2548-A1CC6229D3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FA68C-DF76-CF4D-ACC6-A79E250BCDA2}" type="datetimeFigureOut">
              <a:rPr lang="pt-PT" smtClean="0"/>
              <a:t>23/04/25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E1B9D070-1558-6599-0104-57F8862D54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FDFEE0B-BED5-19BA-A999-C5A6E248DA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8F7F5-DCCF-494E-8AB1-D53773DFE5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28945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Click to move the slide</a:t>
            </a: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8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8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8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6AE99332-39CA-4247-99A0-8F9F6BA11D9B}" type="slidenum">
              <a:rPr lang="en-US" sz="1400" b="0" strike="noStrike" spc="-1">
                <a:latin typeface="Times New Roman"/>
              </a:rPr>
              <a:t>‹nº›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9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AA64335C-4520-46AE-991A-5FD31BACD705}" type="slidenum">
              <a:rPr lang="pt-PT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-178560" y="2571840"/>
            <a:ext cx="9500760" cy="17143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" dist="37923" dir="4201013" sx="102000" sy="102000" algn="ctr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2"/>
          <p:cNvSpPr/>
          <p:nvPr/>
        </p:nvSpPr>
        <p:spPr>
          <a:xfrm>
            <a:off x="0" y="5815080"/>
            <a:ext cx="9143640" cy="1042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  <p:pic>
        <p:nvPicPr>
          <p:cNvPr id="5" name="Imagem 4"/>
          <p:cNvPicPr/>
          <p:nvPr/>
        </p:nvPicPr>
        <p:blipFill>
          <a:blip r:embed="rId14"/>
          <a:stretch/>
        </p:blipFill>
        <p:spPr>
          <a:xfrm>
            <a:off x="286560" y="6010560"/>
            <a:ext cx="2401200" cy="601200"/>
          </a:xfrm>
          <a:prstGeom prst="rect">
            <a:avLst/>
          </a:prstGeom>
          <a:ln>
            <a:noFill/>
          </a:ln>
        </p:spPr>
      </p:pic>
      <p:pic>
        <p:nvPicPr>
          <p:cNvPr id="6" name="Imagem 5"/>
          <p:cNvPicPr/>
          <p:nvPr/>
        </p:nvPicPr>
        <p:blipFill>
          <a:blip r:embed="rId15"/>
          <a:stretch/>
        </p:blipFill>
        <p:spPr>
          <a:xfrm>
            <a:off x="3053520" y="5962320"/>
            <a:ext cx="1920240" cy="768240"/>
          </a:xfrm>
          <a:prstGeom prst="rect">
            <a:avLst/>
          </a:prstGeom>
          <a:ln>
            <a:noFill/>
          </a:ln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E893BBA5-41F6-7A50-8E98-C4B78AFC27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7" t="16828" r="3208" b="18611"/>
          <a:stretch/>
        </p:blipFill>
        <p:spPr>
          <a:xfrm>
            <a:off x="1168494" y="1304280"/>
            <a:ext cx="7236458" cy="13816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690840" y="518040"/>
            <a:ext cx="7761960" cy="5821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" dist="37923" dir="4201013" sx="102000" sy="102000" algn="ctr" rotWithShape="0">
              <a:schemeClr val="bg2">
                <a:lumMod val="7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PlaceHolder 2"/>
          <p:cNvSpPr>
            <a:spLocks noGrp="1"/>
          </p:cNvSpPr>
          <p:nvPr>
            <p:ph type="sldNum"/>
          </p:nvPr>
        </p:nvSpPr>
        <p:spPr>
          <a:xfrm>
            <a:off x="972360" y="5737680"/>
            <a:ext cx="2057040" cy="36468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E089702D-0E15-4CCA-8437-E7A838C42FB6}" type="slidenum">
              <a:rPr lang="pt-BR" sz="1800" b="0" strike="noStrike" spc="-1">
                <a:solidFill>
                  <a:srgbClr val="004B87"/>
                </a:solidFill>
                <a:latin typeface="Calibri"/>
              </a:rPr>
              <a:t>‹nº›</a:t>
            </a:fld>
            <a:endParaRPr lang="en-US" sz="1800" b="0" strike="noStrike" spc="-1"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4D29689-67C8-7FB2-910F-85D0AA874A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7" t="16828" r="3208" b="18611"/>
          <a:stretch/>
        </p:blipFill>
        <p:spPr>
          <a:xfrm>
            <a:off x="6015338" y="-36572"/>
            <a:ext cx="2904742" cy="5546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5669280" y="5985720"/>
            <a:ext cx="2248086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PT" sz="1200" b="1" strike="noStrike" spc="-1" dirty="0" err="1">
                <a:solidFill>
                  <a:srgbClr val="004B87"/>
                </a:solidFill>
                <a:latin typeface="Calibri"/>
              </a:rPr>
              <a:t>Supervisors</a:t>
            </a:r>
            <a:r>
              <a:rPr lang="pt-PT" sz="1200" b="1" strike="noStrike" spc="-1" dirty="0">
                <a:solidFill>
                  <a:srgbClr val="004B87"/>
                </a:solidFill>
                <a:latin typeface="Calibri"/>
              </a:rPr>
              <a:t>:</a:t>
            </a:r>
            <a:endParaRPr lang="en-US" sz="1200" b="0" strike="noStrike" spc="-1" dirty="0">
              <a:latin typeface="Arial"/>
              <a:ea typeface="Noto Sans CJK SC"/>
            </a:endParaRPr>
          </a:p>
          <a:p>
            <a:pPr>
              <a:lnSpc>
                <a:spcPct val="100000"/>
              </a:lnSpc>
            </a:pPr>
            <a:r>
              <a:rPr lang="pt-PT" sz="1200" b="0" strike="noStrike" spc="-1" dirty="0" err="1">
                <a:solidFill>
                  <a:srgbClr val="004B87"/>
                </a:solidFill>
                <a:latin typeface="Calibri"/>
              </a:rPr>
              <a:t>Scientific</a:t>
            </a:r>
            <a:r>
              <a:rPr lang="pt-PT" sz="1200" b="0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1200" b="0" strike="noStrike" spc="-1" dirty="0" err="1">
                <a:solidFill>
                  <a:srgbClr val="004B87"/>
                </a:solidFill>
                <a:latin typeface="Calibri"/>
              </a:rPr>
              <a:t>Name</a:t>
            </a:r>
            <a:r>
              <a:rPr lang="pt-PT" sz="1200" b="1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1200" b="0" strike="noStrike" spc="-1" dirty="0">
                <a:solidFill>
                  <a:srgbClr val="004B87"/>
                </a:solidFill>
                <a:latin typeface="Calibri"/>
              </a:rPr>
              <a:t>Supervisor 1</a:t>
            </a:r>
            <a:endParaRPr lang="en-US" sz="1200" b="0" strike="noStrike" spc="-1" dirty="0">
              <a:latin typeface="Arial"/>
              <a:ea typeface="Noto Sans CJK SC"/>
            </a:endParaRPr>
          </a:p>
          <a:p>
            <a:pPr>
              <a:lnSpc>
                <a:spcPct val="100000"/>
              </a:lnSpc>
            </a:pPr>
            <a:r>
              <a:rPr lang="pt-PT" sz="1200" b="0" strike="noStrike" spc="-1" dirty="0" err="1">
                <a:solidFill>
                  <a:srgbClr val="004B87"/>
                </a:solidFill>
                <a:latin typeface="Calibri"/>
              </a:rPr>
              <a:t>Scientific</a:t>
            </a:r>
            <a:r>
              <a:rPr lang="pt-PT" sz="1200" b="0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1200" b="0" strike="noStrike" spc="-1" dirty="0" err="1">
                <a:solidFill>
                  <a:srgbClr val="004B87"/>
                </a:solidFill>
                <a:latin typeface="Calibri"/>
              </a:rPr>
              <a:t>Name</a:t>
            </a:r>
            <a:r>
              <a:rPr lang="pt-PT" sz="1200" b="0" strike="noStrike" spc="-1" dirty="0">
                <a:solidFill>
                  <a:srgbClr val="004B87"/>
                </a:solidFill>
                <a:latin typeface="Calibri"/>
              </a:rPr>
              <a:t> Supervisor 2</a:t>
            </a:r>
            <a:endParaRPr lang="en-US" sz="1200" b="0" strike="noStrike" spc="-1" dirty="0">
              <a:latin typeface="Arial"/>
              <a:ea typeface="Noto Sans CJK SC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1875240" y="2655360"/>
            <a:ext cx="6755804" cy="19902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PT" sz="4200" b="1" strike="noStrike" spc="-1" dirty="0">
                <a:solidFill>
                  <a:srgbClr val="004B87"/>
                </a:solidFill>
                <a:latin typeface="Calibri"/>
              </a:rPr>
              <a:t>TITLE</a:t>
            </a:r>
            <a:endParaRPr lang="en-US" sz="4200" b="0" strike="noStrike" spc="-1" dirty="0">
              <a:latin typeface="Arial"/>
            </a:endParaRPr>
          </a:p>
          <a:p>
            <a:pPr>
              <a:lnSpc>
                <a:spcPts val="1800"/>
              </a:lnSpc>
              <a:spcBef>
                <a:spcPts val="283"/>
              </a:spcBef>
              <a:spcAft>
                <a:spcPts val="283"/>
              </a:spcAft>
            </a:pP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Student</a:t>
            </a: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Name</a:t>
            </a:r>
            <a:endParaRPr lang="en-US" sz="2100" b="0" strike="noStrike" spc="-1" dirty="0">
              <a:latin typeface="Arial"/>
              <a:ea typeface="Noto Sans CJK SC"/>
            </a:endParaRPr>
          </a:p>
          <a:p>
            <a:pPr>
              <a:lnSpc>
                <a:spcPts val="3900"/>
              </a:lnSpc>
            </a:pPr>
            <a:r>
              <a:rPr lang="pt-PT" sz="2400" b="0" i="1" strike="noStrike" spc="-1" dirty="0">
                <a:solidFill>
                  <a:srgbClr val="004B87"/>
                </a:solidFill>
                <a:latin typeface="Calibri"/>
              </a:rPr>
              <a:t>Master / PhD in (Master </a:t>
            </a:r>
            <a:r>
              <a:rPr lang="pt-PT" sz="2400" b="0" i="1" strike="noStrike" spc="-1" dirty="0" err="1">
                <a:solidFill>
                  <a:srgbClr val="004B87"/>
                </a:solidFill>
                <a:latin typeface="Calibri"/>
              </a:rPr>
              <a:t>or</a:t>
            </a:r>
            <a:r>
              <a:rPr lang="pt-PT" sz="2400" b="0" i="1" strike="noStrike" spc="-1" dirty="0">
                <a:solidFill>
                  <a:srgbClr val="004B87"/>
                </a:solidFill>
                <a:latin typeface="Calibri"/>
              </a:rPr>
              <a:t> PhD Complete </a:t>
            </a:r>
            <a:r>
              <a:rPr lang="pt-PT" sz="2400" i="1" spc="-1" dirty="0" err="1">
                <a:solidFill>
                  <a:srgbClr val="004B87"/>
                </a:solidFill>
                <a:latin typeface="Calibri"/>
              </a:rPr>
              <a:t>N</a:t>
            </a:r>
            <a:r>
              <a:rPr lang="pt-PT" sz="2400" b="0" i="1" strike="noStrike" spc="-1" dirty="0" err="1">
                <a:solidFill>
                  <a:srgbClr val="004B87"/>
                </a:solidFill>
                <a:latin typeface="Calibri"/>
              </a:rPr>
              <a:t>ame</a:t>
            </a:r>
            <a:r>
              <a:rPr lang="pt-PT" sz="2400" b="0" i="1" strike="noStrike" spc="-1" dirty="0">
                <a:solidFill>
                  <a:srgbClr val="004B87"/>
                </a:solidFill>
                <a:latin typeface="Calibri"/>
              </a:rPr>
              <a:t>)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ts val="3900"/>
              </a:lnSpc>
            </a:pP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968040" y="1291320"/>
            <a:ext cx="7207560" cy="17392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16000" indent="-216000">
              <a:lnSpc>
                <a:spcPts val="2801"/>
              </a:lnSpc>
              <a:spcBef>
                <a:spcPts val="283"/>
              </a:spcBef>
              <a:spcAft>
                <a:spcPts val="283"/>
              </a:spcAft>
              <a:buClr>
                <a:srgbClr val="004B87"/>
              </a:buClr>
              <a:buSzPct val="60000"/>
              <a:buFont typeface="Wingdings" charset="2"/>
              <a:buChar char=""/>
            </a:pP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Use a </a:t>
            </a: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list</a:t>
            </a: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of</a:t>
            </a: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items</a:t>
            </a: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 to </a:t>
            </a: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present</a:t>
            </a: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your</a:t>
            </a: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work</a:t>
            </a:r>
            <a:endParaRPr lang="en-US" sz="2100" b="0" strike="noStrike" spc="-1" dirty="0">
              <a:latin typeface="Arial"/>
              <a:ea typeface="Noto Sans CJK SC"/>
            </a:endParaRPr>
          </a:p>
          <a:p>
            <a:pPr marL="216000" indent="-216000">
              <a:lnSpc>
                <a:spcPts val="2801"/>
              </a:lnSpc>
              <a:spcBef>
                <a:spcPts val="283"/>
              </a:spcBef>
              <a:spcAft>
                <a:spcPts val="283"/>
              </a:spcAft>
              <a:buClr>
                <a:srgbClr val="004B87"/>
              </a:buClr>
              <a:buSzPct val="60000"/>
              <a:buFont typeface="Wingdings" charset="2"/>
              <a:buChar char=""/>
            </a:pP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If</a:t>
            </a: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you</a:t>
            </a: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 use </a:t>
            </a: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less</a:t>
            </a: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text</a:t>
            </a: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, </a:t>
            </a: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it</a:t>
            </a: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is</a:t>
            </a: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easier</a:t>
            </a: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 to </a:t>
            </a: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avoid</a:t>
            </a: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reading</a:t>
            </a: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 </a:t>
            </a:r>
            <a:r>
              <a:rPr lang="pt-PT" sz="2100" b="0" strike="noStrike" spc="-1" dirty="0" err="1">
                <a:solidFill>
                  <a:srgbClr val="004B87"/>
                </a:solidFill>
                <a:latin typeface="Calibri"/>
              </a:rPr>
              <a:t>the</a:t>
            </a:r>
            <a:r>
              <a:rPr lang="pt-PT" sz="2100" b="0" strike="noStrike" spc="-1" dirty="0">
                <a:solidFill>
                  <a:srgbClr val="004B87"/>
                </a:solidFill>
                <a:latin typeface="Calibri"/>
              </a:rPr>
              <a:t> slides.</a:t>
            </a:r>
          </a:p>
          <a:p>
            <a:pPr marL="216000" indent="-216000">
              <a:lnSpc>
                <a:spcPts val="2801"/>
              </a:lnSpc>
              <a:spcBef>
                <a:spcPts val="283"/>
              </a:spcBef>
              <a:spcAft>
                <a:spcPts val="283"/>
              </a:spcAft>
              <a:buClr>
                <a:srgbClr val="004B87"/>
              </a:buClr>
              <a:buSzPct val="60000"/>
              <a:buFont typeface="Wingdings" charset="2"/>
              <a:buChar char=""/>
            </a:pPr>
            <a:r>
              <a:rPr lang="pt-PT" sz="2100" spc="-1" dirty="0">
                <a:solidFill>
                  <a:srgbClr val="004B87"/>
                </a:solidFill>
                <a:latin typeface="Calibri"/>
                <a:ea typeface="Noto Sans CJK SC"/>
              </a:rPr>
              <a:t>Use </a:t>
            </a:r>
            <a:r>
              <a:rPr lang="pt-PT" sz="2100" spc="-1" dirty="0" err="1">
                <a:solidFill>
                  <a:srgbClr val="004B87"/>
                </a:solidFill>
                <a:latin typeface="Calibri"/>
                <a:ea typeface="Noto Sans CJK SC"/>
              </a:rPr>
              <a:t>English</a:t>
            </a:r>
            <a:r>
              <a:rPr lang="pt-PT" sz="2100" spc="-1" dirty="0">
                <a:solidFill>
                  <a:srgbClr val="004B87"/>
                </a:solidFill>
                <a:latin typeface="Calibri"/>
                <a:ea typeface="Noto Sans CJK SC"/>
              </a:rPr>
              <a:t> l</a:t>
            </a:r>
            <a:r>
              <a:rPr lang="pt-PT" sz="2100" spc="-1">
                <a:solidFill>
                  <a:srgbClr val="004B87"/>
                </a:solidFill>
                <a:latin typeface="Calibri"/>
                <a:ea typeface="Noto Sans CJK SC"/>
              </a:rPr>
              <a:t>anguage</a:t>
            </a:r>
            <a:r>
              <a:rPr lang="pt-PT" sz="2100" spc="-1" dirty="0">
                <a:solidFill>
                  <a:srgbClr val="004B87"/>
                </a:solidFill>
                <a:latin typeface="Calibri"/>
                <a:ea typeface="Noto Sans CJK SC"/>
              </a:rPr>
              <a:t>.</a:t>
            </a:r>
          </a:p>
          <a:p>
            <a:pPr marL="216000" indent="-216000">
              <a:lnSpc>
                <a:spcPts val="2801"/>
              </a:lnSpc>
              <a:spcBef>
                <a:spcPts val="283"/>
              </a:spcBef>
              <a:spcAft>
                <a:spcPts val="283"/>
              </a:spcAft>
              <a:buClr>
                <a:srgbClr val="004B87"/>
              </a:buClr>
              <a:buSzPct val="60000"/>
              <a:buFont typeface="Wingdings" charset="2"/>
              <a:buChar char=""/>
            </a:pPr>
            <a:r>
              <a:rPr lang="pt-PT" sz="2100" spc="-1" dirty="0" err="1">
                <a:solidFill>
                  <a:srgbClr val="004B87"/>
                </a:solidFill>
                <a:latin typeface="Calibri"/>
                <a:ea typeface="Noto Sans CJK SC"/>
              </a:rPr>
              <a:t>Duration</a:t>
            </a:r>
            <a:r>
              <a:rPr lang="pt-PT" sz="2100" spc="-1" dirty="0">
                <a:solidFill>
                  <a:srgbClr val="004B87"/>
                </a:solidFill>
                <a:latin typeface="Calibri"/>
                <a:ea typeface="Noto Sans CJK SC"/>
              </a:rPr>
              <a:t> </a:t>
            </a:r>
            <a:r>
              <a:rPr lang="pt-PT" sz="2100" spc="-1" dirty="0" err="1">
                <a:solidFill>
                  <a:srgbClr val="004B87"/>
                </a:solidFill>
                <a:latin typeface="Calibri"/>
                <a:ea typeface="Noto Sans CJK SC"/>
              </a:rPr>
              <a:t>of</a:t>
            </a:r>
            <a:r>
              <a:rPr lang="pt-PT" sz="2100" spc="-1" dirty="0">
                <a:solidFill>
                  <a:srgbClr val="004B87"/>
                </a:solidFill>
                <a:latin typeface="Calibri"/>
                <a:ea typeface="Noto Sans CJK SC"/>
              </a:rPr>
              <a:t> </a:t>
            </a:r>
            <a:r>
              <a:rPr lang="pt-PT" sz="2100" spc="-1" dirty="0" err="1">
                <a:solidFill>
                  <a:srgbClr val="004B87"/>
                </a:solidFill>
                <a:latin typeface="Calibri"/>
                <a:ea typeface="Noto Sans CJK SC"/>
              </a:rPr>
              <a:t>the</a:t>
            </a:r>
            <a:r>
              <a:rPr lang="pt-PT" sz="2100" spc="-1" dirty="0">
                <a:solidFill>
                  <a:srgbClr val="004B87"/>
                </a:solidFill>
                <a:latin typeface="Calibri"/>
                <a:ea typeface="Noto Sans CJK SC"/>
              </a:rPr>
              <a:t> oral </a:t>
            </a:r>
            <a:r>
              <a:rPr lang="pt-PT" sz="2100" spc="-1" dirty="0" err="1">
                <a:solidFill>
                  <a:srgbClr val="004B87"/>
                </a:solidFill>
                <a:latin typeface="Calibri"/>
                <a:ea typeface="Noto Sans CJK SC"/>
              </a:rPr>
              <a:t>presentation</a:t>
            </a:r>
            <a:r>
              <a:rPr lang="pt-PT" sz="2100" spc="-1" dirty="0">
                <a:solidFill>
                  <a:srgbClr val="004B87"/>
                </a:solidFill>
                <a:latin typeface="Calibri"/>
                <a:ea typeface="Noto Sans CJK SC"/>
              </a:rPr>
              <a:t>: 5 minutes.</a:t>
            </a:r>
          </a:p>
        </p:txBody>
      </p:sp>
      <p:sp>
        <p:nvSpPr>
          <p:cNvPr id="93" name="CustomShape 2"/>
          <p:cNvSpPr/>
          <p:nvPr/>
        </p:nvSpPr>
        <p:spPr>
          <a:xfrm>
            <a:off x="1005840" y="742680"/>
            <a:ext cx="3749760" cy="45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PT" sz="2400" b="1" strike="noStrike" spc="-1">
                <a:solidFill>
                  <a:srgbClr val="004B87"/>
                </a:solidFill>
                <a:latin typeface="Calibri"/>
              </a:rPr>
              <a:t>Introduction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94" name="TextShape 3"/>
          <p:cNvSpPr txBox="1"/>
          <p:nvPr/>
        </p:nvSpPr>
        <p:spPr>
          <a:xfrm>
            <a:off x="972360" y="573768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fld id="{A54C3CCE-B273-4733-ACFF-5D9B84F428EA}" type="slidenum">
              <a:rPr lang="pt-BR" sz="1200" b="0" strike="noStrike" spc="-1">
                <a:solidFill>
                  <a:srgbClr val="004B87"/>
                </a:solidFill>
                <a:latin typeface="Calibri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</TotalTime>
  <Words>64</Words>
  <Application>Microsoft Macintosh PowerPoint</Application>
  <PresentationFormat>Apresentação no Ecrã 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2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Wingdings</vt:lpstr>
      <vt:lpstr>Office Theme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Usuário do Microsoft Office</dc:creator>
  <dc:description/>
  <cp:lastModifiedBy>Daniel Ant�nio da Silva Miranda</cp:lastModifiedBy>
  <cp:revision>36</cp:revision>
  <dcterms:created xsi:type="dcterms:W3CDTF">2016-04-29T16:12:29Z</dcterms:created>
  <dcterms:modified xsi:type="dcterms:W3CDTF">2025-04-23T18:00:23Z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Apresentação no Ecrã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</vt:i4>
  </property>
</Properties>
</file>