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3"/>
  </p:handoutMasterIdLst>
  <p:sldIdLst>
    <p:sldId id="256" r:id="rId2"/>
  </p:sldIdLst>
  <p:sldSz cx="21383625" cy="30275213"/>
  <p:notesSz cx="7559675" cy="10691813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berto Simoes" initials="AS" lastIdx="1" clrIdx="0"/>
  <p:cmAuthor id="1" name="Daniel António da Silva Miranda" initials="DAdSM" lastIdx="1" clrIdx="1">
    <p:extLst>
      <p:ext uri="{19B8F6BF-5375-455C-9EA6-DF929625EA0E}">
        <p15:presenceInfo xmlns:p15="http://schemas.microsoft.com/office/powerpoint/2012/main" userId="S::damiranda@ipca.pt::5c3c1cde-b84e-4625-9b98-a7a8f8079bd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2"/>
    <p:restoredTop sz="94643"/>
  </p:normalViewPr>
  <p:slideViewPr>
    <p:cSldViewPr snapToGrid="0" snapToObjects="1">
      <p:cViewPr>
        <p:scale>
          <a:sx n="42" d="100"/>
          <a:sy n="42" d="100"/>
        </p:scale>
        <p:origin x="184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3808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handoutMaster" Target="handoutMasters/handout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4-12T14:46:52.458" idx="1">
    <p:pos x="3114" y="3018"/>
    <p:text>These sections are examples. Feel free to reorganize the contents.
A poster is more visual than textual. Try to use a set of images, diagrams or other visual tools to present your work goals.</p:text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>
            <a:extLst>
              <a:ext uri="{FF2B5EF4-FFF2-40B4-BE49-F238E27FC236}">
                <a16:creationId xmlns:a16="http://schemas.microsoft.com/office/drawing/2014/main" id="{DF7D0DB8-1E13-078E-E8FC-0C84D07E842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5CC1DC49-357F-B3F4-CC34-8049F3B05FB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D7C5C1-C725-7F4A-9163-DCEAFD441814}" type="datetimeFigureOut">
              <a:rPr lang="pt-PT" smtClean="0"/>
              <a:t>23/04/25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D8453898-0AD7-D32D-6B5E-09EEB59B4F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DEF23D39-44FB-9BE5-6397-ABD2F8B5A3D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F01F5-1C88-DB4B-B11A-50204147AAF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84903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1068840" y="7084080"/>
            <a:ext cx="192448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1068840" y="16255440"/>
            <a:ext cx="192448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068840" y="708408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10929960" y="708408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1068840" y="1625544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10929960" y="1625544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1068840" y="7084080"/>
            <a:ext cx="61966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7575840" y="7084080"/>
            <a:ext cx="61966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14082480" y="7084080"/>
            <a:ext cx="61966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1068840" y="16255440"/>
            <a:ext cx="61966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7575840" y="16255440"/>
            <a:ext cx="61966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14082480" y="16255440"/>
            <a:ext cx="61966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1068840" y="7084080"/>
            <a:ext cx="19244880" cy="17559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068840" y="7084080"/>
            <a:ext cx="19244880" cy="17559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068840" y="7084080"/>
            <a:ext cx="9391320" cy="17559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0929960" y="7084080"/>
            <a:ext cx="9391320" cy="17559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963360" y="796680"/>
            <a:ext cx="19244880" cy="234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1068840" y="708408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10929960" y="7084080"/>
            <a:ext cx="9391320" cy="17559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1068840" y="1625544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1068840" y="7084080"/>
            <a:ext cx="9391320" cy="17559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10929960" y="708408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10929960" y="1625544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1068840" y="708408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10929960" y="708408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1068840" y="16255440"/>
            <a:ext cx="192448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1"/>
          <p:cNvSpPr/>
          <p:nvPr/>
        </p:nvSpPr>
        <p:spPr>
          <a:xfrm>
            <a:off x="0" y="-526680"/>
            <a:ext cx="21383280" cy="47955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2"/>
          <p:cNvSpPr/>
          <p:nvPr/>
        </p:nvSpPr>
        <p:spPr>
          <a:xfrm>
            <a:off x="0" y="27606240"/>
            <a:ext cx="21383280" cy="2848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3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pt-PT" sz="4880" b="0" strike="noStrike" spc="-1">
                <a:solidFill>
                  <a:srgbClr val="000000"/>
                </a:solidFill>
                <a:latin typeface="Calibri"/>
              </a:rPr>
              <a:t>Click to edit the title text format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1068840" y="7084080"/>
            <a:ext cx="19244880" cy="17559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PT" sz="655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PT" sz="468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PT" sz="421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PT" sz="421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PT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PT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PT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  <p:pic>
        <p:nvPicPr>
          <p:cNvPr id="5" name="Imagem 4"/>
          <p:cNvPicPr/>
          <p:nvPr/>
        </p:nvPicPr>
        <p:blipFill>
          <a:blip r:embed="rId14"/>
          <a:stretch/>
        </p:blipFill>
        <p:spPr>
          <a:xfrm>
            <a:off x="616320" y="28163520"/>
            <a:ext cx="6241680" cy="1563120"/>
          </a:xfrm>
          <a:prstGeom prst="rect">
            <a:avLst/>
          </a:prstGeom>
          <a:ln>
            <a:noFill/>
          </a:ln>
        </p:spPr>
      </p:pic>
      <p:pic>
        <p:nvPicPr>
          <p:cNvPr id="6" name="Imagem 5"/>
          <p:cNvPicPr/>
          <p:nvPr/>
        </p:nvPicPr>
        <p:blipFill>
          <a:blip r:embed="rId15"/>
          <a:stretch/>
        </p:blipFill>
        <p:spPr>
          <a:xfrm>
            <a:off x="15652800" y="28014120"/>
            <a:ext cx="4994640" cy="1997640"/>
          </a:xfrm>
          <a:prstGeom prst="rect">
            <a:avLst/>
          </a:prstGeom>
          <a:ln>
            <a:noFill/>
          </a:ln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1ACC6D14-D37A-ABB2-3200-24DA97A4F2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2" r="3711"/>
          <a:stretch/>
        </p:blipFill>
        <p:spPr>
          <a:xfrm>
            <a:off x="372481" y="1402080"/>
            <a:ext cx="7400110" cy="22320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1161000" y="4859640"/>
            <a:ext cx="6010920" cy="135770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37923" dir="4201013" sx="101000" sy="101000" algn="tl" rotWithShape="0">
              <a:schemeClr val="bg2">
                <a:lumMod val="7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" name="CustomShape 2"/>
          <p:cNvSpPr/>
          <p:nvPr/>
        </p:nvSpPr>
        <p:spPr>
          <a:xfrm>
            <a:off x="7686360" y="4859640"/>
            <a:ext cx="12451680" cy="59216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37923" dir="4201013" sx="101000" sy="101000" algn="tl" rotWithShape="0">
              <a:schemeClr val="bg2">
                <a:lumMod val="7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3"/>
          <p:cNvSpPr/>
          <p:nvPr/>
        </p:nvSpPr>
        <p:spPr>
          <a:xfrm>
            <a:off x="7686360" y="11421360"/>
            <a:ext cx="12451680" cy="70149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37923" dir="4201013" sx="101000" sy="101000" algn="tl" rotWithShape="0">
              <a:schemeClr val="bg2">
                <a:lumMod val="7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4"/>
          <p:cNvSpPr/>
          <p:nvPr/>
        </p:nvSpPr>
        <p:spPr>
          <a:xfrm>
            <a:off x="1161000" y="19076760"/>
            <a:ext cx="12469680" cy="8057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37923" dir="4201013" sx="101000" sy="101000" algn="tl" rotWithShape="0">
              <a:schemeClr val="bg2">
                <a:lumMod val="7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CustomShape 5"/>
          <p:cNvSpPr/>
          <p:nvPr/>
        </p:nvSpPr>
        <p:spPr>
          <a:xfrm>
            <a:off x="14247720" y="19076760"/>
            <a:ext cx="5889960" cy="8057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37923" dir="4201013" sx="101000" sy="101000" algn="tl" rotWithShape="0">
              <a:schemeClr val="bg2">
                <a:lumMod val="7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8" name="Imagem 21"/>
          <p:cNvPicPr/>
          <p:nvPr/>
        </p:nvPicPr>
        <p:blipFill>
          <a:blip r:embed="rId2"/>
          <a:stretch/>
        </p:blipFill>
        <p:spPr>
          <a:xfrm>
            <a:off x="8052840" y="11715840"/>
            <a:ext cx="304560" cy="367920"/>
          </a:xfrm>
          <a:prstGeom prst="rect">
            <a:avLst/>
          </a:prstGeom>
          <a:ln>
            <a:noFill/>
          </a:ln>
        </p:spPr>
      </p:pic>
      <p:pic>
        <p:nvPicPr>
          <p:cNvPr id="49" name="Imagem 22"/>
          <p:cNvPicPr/>
          <p:nvPr/>
        </p:nvPicPr>
        <p:blipFill>
          <a:blip r:embed="rId2"/>
          <a:stretch/>
        </p:blipFill>
        <p:spPr>
          <a:xfrm>
            <a:off x="8060760" y="5116320"/>
            <a:ext cx="304560" cy="367920"/>
          </a:xfrm>
          <a:prstGeom prst="rect">
            <a:avLst/>
          </a:prstGeom>
          <a:ln>
            <a:noFill/>
          </a:ln>
        </p:spPr>
      </p:pic>
      <p:pic>
        <p:nvPicPr>
          <p:cNvPr id="50" name="Imagem 23"/>
          <p:cNvPicPr/>
          <p:nvPr/>
        </p:nvPicPr>
        <p:blipFill>
          <a:blip r:embed="rId2"/>
          <a:stretch/>
        </p:blipFill>
        <p:spPr>
          <a:xfrm>
            <a:off x="1525680" y="5116320"/>
            <a:ext cx="304560" cy="367920"/>
          </a:xfrm>
          <a:prstGeom prst="rect">
            <a:avLst/>
          </a:prstGeom>
          <a:ln>
            <a:noFill/>
          </a:ln>
        </p:spPr>
      </p:pic>
      <p:pic>
        <p:nvPicPr>
          <p:cNvPr id="51" name="Imagem 24"/>
          <p:cNvPicPr/>
          <p:nvPr/>
        </p:nvPicPr>
        <p:blipFill>
          <a:blip r:embed="rId2"/>
          <a:stretch/>
        </p:blipFill>
        <p:spPr>
          <a:xfrm>
            <a:off x="1525680" y="19333080"/>
            <a:ext cx="304560" cy="367920"/>
          </a:xfrm>
          <a:prstGeom prst="rect">
            <a:avLst/>
          </a:prstGeom>
          <a:ln>
            <a:noFill/>
          </a:ln>
        </p:spPr>
      </p:pic>
      <p:sp>
        <p:nvSpPr>
          <p:cNvPr id="52" name="CustomShape 6"/>
          <p:cNvSpPr/>
          <p:nvPr/>
        </p:nvSpPr>
        <p:spPr>
          <a:xfrm>
            <a:off x="1951200" y="19208160"/>
            <a:ext cx="11679480" cy="639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pt-PT" sz="3600" b="1" strike="noStrike" spc="-1">
                <a:solidFill>
                  <a:srgbClr val="004B87"/>
                </a:solidFill>
                <a:latin typeface="Calibri"/>
              </a:rPr>
              <a:t>RESULTS AND CONCLUSIONS</a:t>
            </a:r>
            <a:endParaRPr lang="en-US" sz="3600" b="0" strike="noStrike" spc="-1">
              <a:latin typeface="Arial"/>
            </a:endParaRPr>
          </a:p>
        </p:txBody>
      </p:sp>
      <p:sp>
        <p:nvSpPr>
          <p:cNvPr id="53" name="CustomShape 7"/>
          <p:cNvSpPr/>
          <p:nvPr/>
        </p:nvSpPr>
        <p:spPr>
          <a:xfrm>
            <a:off x="1525680" y="19916280"/>
            <a:ext cx="5646600" cy="470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ts val="2999"/>
              </a:lnSpc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Write here...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54" name="CustomShape 8"/>
          <p:cNvSpPr/>
          <p:nvPr/>
        </p:nvSpPr>
        <p:spPr>
          <a:xfrm>
            <a:off x="7683480" y="19916280"/>
            <a:ext cx="5436000" cy="470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ts val="2999"/>
              </a:lnSpc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Write here...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55" name="CustomShape 9"/>
          <p:cNvSpPr/>
          <p:nvPr/>
        </p:nvSpPr>
        <p:spPr>
          <a:xfrm>
            <a:off x="8408160" y="11580120"/>
            <a:ext cx="11679480" cy="639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pt-PT" sz="3600" b="1" strike="noStrike" spc="-1">
                <a:solidFill>
                  <a:srgbClr val="004B87"/>
                </a:solidFill>
                <a:latin typeface="Calibri"/>
              </a:rPr>
              <a:t>METHODOLOGY</a:t>
            </a:r>
            <a:endParaRPr lang="en-US" sz="3600" b="0" strike="noStrike" spc="-1">
              <a:latin typeface="Arial"/>
            </a:endParaRPr>
          </a:p>
        </p:txBody>
      </p:sp>
      <p:sp>
        <p:nvSpPr>
          <p:cNvPr id="56" name="CustomShape 10"/>
          <p:cNvSpPr/>
          <p:nvPr/>
        </p:nvSpPr>
        <p:spPr>
          <a:xfrm>
            <a:off x="1951200" y="5028480"/>
            <a:ext cx="4725720" cy="639360"/>
          </a:xfrm>
          <a:prstGeom prst="rect">
            <a:avLst/>
          </a:prstGeom>
          <a:solidFill>
            <a:schemeClr val="bg1">
              <a:alpha val="27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pt-PT" sz="3600" b="1" strike="noStrike" spc="-1">
                <a:solidFill>
                  <a:srgbClr val="004B87"/>
                </a:solidFill>
                <a:latin typeface="Calibri"/>
              </a:rPr>
              <a:t>BACKGROUND</a:t>
            </a:r>
            <a:endParaRPr lang="en-US" sz="3600" b="0" strike="noStrike" spc="-1">
              <a:latin typeface="Arial"/>
            </a:endParaRPr>
          </a:p>
        </p:txBody>
      </p:sp>
      <p:sp>
        <p:nvSpPr>
          <p:cNvPr id="57" name="CustomShape 11"/>
          <p:cNvSpPr/>
          <p:nvPr/>
        </p:nvSpPr>
        <p:spPr>
          <a:xfrm>
            <a:off x="8408160" y="5028480"/>
            <a:ext cx="4725720" cy="639360"/>
          </a:xfrm>
          <a:prstGeom prst="rect">
            <a:avLst/>
          </a:prstGeom>
          <a:solidFill>
            <a:schemeClr val="bg1">
              <a:alpha val="27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pt-PT" sz="3600" b="1" strike="noStrike" spc="-1">
                <a:solidFill>
                  <a:srgbClr val="004B87"/>
                </a:solidFill>
                <a:latin typeface="Calibri"/>
              </a:rPr>
              <a:t>OBJECTIVES</a:t>
            </a:r>
            <a:endParaRPr lang="en-US" sz="3600" b="0" strike="noStrike" spc="-1">
              <a:latin typeface="Arial"/>
            </a:endParaRPr>
          </a:p>
        </p:txBody>
      </p:sp>
      <p:sp>
        <p:nvSpPr>
          <p:cNvPr id="58" name="CustomShape 12"/>
          <p:cNvSpPr/>
          <p:nvPr/>
        </p:nvSpPr>
        <p:spPr>
          <a:xfrm>
            <a:off x="1525680" y="5771880"/>
            <a:ext cx="5151240" cy="471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ts val="2999"/>
              </a:lnSpc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Write here...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59" name="CustomShape 13"/>
          <p:cNvSpPr/>
          <p:nvPr/>
        </p:nvSpPr>
        <p:spPr>
          <a:xfrm>
            <a:off x="7918200" y="12299400"/>
            <a:ext cx="5712120" cy="470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ts val="2999"/>
              </a:lnSpc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Write here...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60" name="CustomShape 14"/>
          <p:cNvSpPr/>
          <p:nvPr/>
        </p:nvSpPr>
        <p:spPr>
          <a:xfrm>
            <a:off x="14144760" y="12299400"/>
            <a:ext cx="5616000" cy="470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ts val="2999"/>
              </a:lnSpc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Write here...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61" name="CustomShape 15"/>
          <p:cNvSpPr/>
          <p:nvPr/>
        </p:nvSpPr>
        <p:spPr>
          <a:xfrm>
            <a:off x="7918200" y="5695560"/>
            <a:ext cx="5712120" cy="3137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ts val="2999"/>
              </a:lnSpc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Write heWrite here...</a:t>
            </a:r>
            <a:endParaRPr lang="en-US" sz="2400" b="0" strike="noStrike" spc="-1">
              <a:latin typeface="Arial"/>
            </a:endParaRPr>
          </a:p>
          <a:p>
            <a:pPr algn="just">
              <a:lnSpc>
                <a:spcPts val="2999"/>
              </a:lnSpc>
            </a:pPr>
            <a:endParaRPr lang="en-US" sz="2400" b="0" strike="noStrike" spc="-1">
              <a:latin typeface="Arial"/>
            </a:endParaRPr>
          </a:p>
          <a:p>
            <a:pPr marL="457200" indent="-456840" algn="just">
              <a:lnSpc>
                <a:spcPts val="2999"/>
              </a:lnSpc>
              <a:buClr>
                <a:srgbClr val="004B87"/>
              </a:buClr>
              <a:buFont typeface="Calibri Light"/>
              <a:buAutoNum type="arabicPeriod"/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Item da lista 1</a:t>
            </a:r>
            <a:endParaRPr lang="en-US" sz="2400" b="0" strike="noStrike" spc="-1">
              <a:latin typeface="Arial"/>
            </a:endParaRPr>
          </a:p>
          <a:p>
            <a:pPr marL="457200" indent="-456840" algn="just">
              <a:lnSpc>
                <a:spcPts val="2999"/>
              </a:lnSpc>
              <a:buClr>
                <a:srgbClr val="004B87"/>
              </a:buClr>
              <a:buFont typeface="Calibri Light"/>
              <a:buAutoNum type="arabicPeriod"/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tem da lista 2</a:t>
            </a:r>
            <a:endParaRPr lang="en-US" sz="2400" b="0" strike="noStrike" spc="-1">
              <a:latin typeface="Arial"/>
            </a:endParaRPr>
          </a:p>
          <a:p>
            <a:pPr marL="457200" indent="-456840" algn="just">
              <a:lnSpc>
                <a:spcPts val="2999"/>
              </a:lnSpc>
              <a:buClr>
                <a:srgbClr val="004B87"/>
              </a:buClr>
              <a:buFont typeface="Calibri Light"/>
              <a:buAutoNum type="arabicPeriod"/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Item da lista 3</a:t>
            </a:r>
            <a:endParaRPr lang="en-US" sz="2400" b="0" strike="noStrike" spc="-1">
              <a:latin typeface="Arial"/>
            </a:endParaRPr>
          </a:p>
          <a:p>
            <a:pPr marL="457200" indent="-456840" algn="just">
              <a:lnSpc>
                <a:spcPts val="2999"/>
              </a:lnSpc>
              <a:buClr>
                <a:srgbClr val="004B87"/>
              </a:buClr>
              <a:buFont typeface="Calibri Light"/>
              <a:buAutoNum type="arabicPeriod"/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Item da lista 4</a:t>
            </a:r>
            <a:endParaRPr lang="en-US" sz="2400" b="0" strike="noStrike" spc="-1">
              <a:latin typeface="Arial"/>
            </a:endParaRPr>
          </a:p>
          <a:p>
            <a:pPr marL="457200" indent="-456840" algn="just">
              <a:lnSpc>
                <a:spcPts val="2999"/>
              </a:lnSpc>
              <a:buClr>
                <a:srgbClr val="004B87"/>
              </a:buClr>
              <a:buFont typeface="Calibri Light"/>
              <a:buAutoNum type="arabicPeriod"/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Item da lista 5</a:t>
            </a:r>
            <a:endParaRPr lang="en-US" sz="2400" b="0" strike="noStrike" spc="-1">
              <a:latin typeface="Arial"/>
            </a:endParaRPr>
          </a:p>
          <a:p>
            <a:pPr algn="just">
              <a:lnSpc>
                <a:spcPts val="2999"/>
              </a:lnSpc>
            </a:pPr>
            <a:endParaRPr lang="en-US" sz="2400" b="0" strike="noStrike" spc="-1">
              <a:latin typeface="Arial"/>
            </a:endParaRPr>
          </a:p>
        </p:txBody>
      </p:sp>
      <p:pic>
        <p:nvPicPr>
          <p:cNvPr id="62" name="Imagem 38"/>
          <p:cNvPicPr/>
          <p:nvPr/>
        </p:nvPicPr>
        <p:blipFill>
          <a:blip r:embed="rId2"/>
          <a:stretch/>
        </p:blipFill>
        <p:spPr>
          <a:xfrm>
            <a:off x="14574240" y="19333080"/>
            <a:ext cx="304560" cy="367920"/>
          </a:xfrm>
          <a:prstGeom prst="rect">
            <a:avLst/>
          </a:prstGeom>
          <a:ln>
            <a:noFill/>
          </a:ln>
        </p:spPr>
      </p:pic>
      <p:sp>
        <p:nvSpPr>
          <p:cNvPr id="63" name="CustomShape 16"/>
          <p:cNvSpPr/>
          <p:nvPr/>
        </p:nvSpPr>
        <p:spPr>
          <a:xfrm>
            <a:off x="14999760" y="19208160"/>
            <a:ext cx="4761000" cy="639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pt-PT" sz="3600" b="1" strike="noStrike" spc="-1" dirty="0">
                <a:solidFill>
                  <a:srgbClr val="004B87"/>
                </a:solidFill>
                <a:latin typeface="Calibri"/>
              </a:rPr>
              <a:t>BIBLIOGRAPHY</a:t>
            </a:r>
            <a:endParaRPr lang="en-US" sz="3600" b="0" strike="noStrike" spc="-1" dirty="0">
              <a:latin typeface="Arial"/>
            </a:endParaRPr>
          </a:p>
        </p:txBody>
      </p:sp>
      <p:sp>
        <p:nvSpPr>
          <p:cNvPr id="64" name="CustomShape 17"/>
          <p:cNvSpPr/>
          <p:nvPr/>
        </p:nvSpPr>
        <p:spPr>
          <a:xfrm>
            <a:off x="8146800" y="994680"/>
            <a:ext cx="12884400" cy="285375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ts val="6100"/>
              </a:lnSpc>
            </a:pPr>
            <a:r>
              <a:rPr lang="pt-PT" sz="6400" b="1" strike="noStrike" spc="-1" dirty="0">
                <a:solidFill>
                  <a:srgbClr val="004B87"/>
                </a:solidFill>
                <a:latin typeface="Calibri"/>
              </a:rPr>
              <a:t>TITLE</a:t>
            </a:r>
            <a:endParaRPr lang="en-US" sz="6400" b="0" strike="noStrike" spc="-1" dirty="0">
              <a:latin typeface="Arial"/>
            </a:endParaRPr>
          </a:p>
          <a:p>
            <a:pPr>
              <a:lnSpc>
                <a:spcPts val="3900"/>
              </a:lnSpc>
            </a:pPr>
            <a:r>
              <a:rPr lang="pt-PT" sz="3200" b="1" strike="noStrike" spc="-1" dirty="0" err="1">
                <a:solidFill>
                  <a:srgbClr val="004B87"/>
                </a:solidFill>
                <a:latin typeface="Calibri"/>
              </a:rPr>
              <a:t>Student</a:t>
            </a:r>
            <a:r>
              <a:rPr lang="pt-PT" sz="3200" b="1" strike="noStrike" spc="-1" dirty="0">
                <a:solidFill>
                  <a:srgbClr val="004B87"/>
                </a:solidFill>
                <a:latin typeface="Calibri"/>
              </a:rPr>
              <a:t> </a:t>
            </a:r>
            <a:r>
              <a:rPr lang="pt-PT" sz="3200" b="1" strike="noStrike" spc="-1" dirty="0" err="1">
                <a:solidFill>
                  <a:srgbClr val="004B87"/>
                </a:solidFill>
                <a:latin typeface="Calibri"/>
              </a:rPr>
              <a:t>Name</a:t>
            </a:r>
            <a:endParaRPr lang="en-US" sz="3200" b="0" strike="noStrike" spc="-1" dirty="0">
              <a:latin typeface="Arial"/>
            </a:endParaRPr>
          </a:p>
          <a:p>
            <a:pPr>
              <a:lnSpc>
                <a:spcPts val="3900"/>
              </a:lnSpc>
            </a:pPr>
            <a:r>
              <a:rPr lang="pt-PT" sz="3200" b="0" i="1" strike="noStrike" spc="-1" dirty="0">
                <a:solidFill>
                  <a:srgbClr val="004B87"/>
                </a:solidFill>
                <a:latin typeface="Calibri"/>
              </a:rPr>
              <a:t>Master / PhD in (Master </a:t>
            </a:r>
            <a:r>
              <a:rPr lang="pt-PT" sz="3200" b="0" i="1" strike="noStrike" spc="-1" dirty="0" err="1">
                <a:solidFill>
                  <a:srgbClr val="004B87"/>
                </a:solidFill>
                <a:latin typeface="Calibri"/>
              </a:rPr>
              <a:t>or</a:t>
            </a:r>
            <a:r>
              <a:rPr lang="pt-PT" sz="3200" b="0" i="1" strike="noStrike" spc="-1" dirty="0">
                <a:solidFill>
                  <a:srgbClr val="004B87"/>
                </a:solidFill>
                <a:latin typeface="Calibri"/>
              </a:rPr>
              <a:t> PhD Complete </a:t>
            </a:r>
            <a:r>
              <a:rPr lang="pt-PT" sz="3200" i="1" spc="-1" dirty="0" err="1">
                <a:solidFill>
                  <a:srgbClr val="004B87"/>
                </a:solidFill>
                <a:latin typeface="Calibri"/>
              </a:rPr>
              <a:t>N</a:t>
            </a:r>
            <a:r>
              <a:rPr lang="pt-PT" sz="3200" b="0" i="1" strike="noStrike" spc="-1" dirty="0" err="1">
                <a:solidFill>
                  <a:srgbClr val="004B87"/>
                </a:solidFill>
                <a:latin typeface="Calibri"/>
              </a:rPr>
              <a:t>ame</a:t>
            </a:r>
            <a:r>
              <a:rPr lang="pt-PT" sz="3200" b="0" i="1" strike="noStrike" spc="-1" dirty="0">
                <a:solidFill>
                  <a:srgbClr val="004B87"/>
                </a:solidFill>
                <a:latin typeface="Calibri"/>
              </a:rPr>
              <a:t> )</a:t>
            </a:r>
            <a:endParaRPr lang="en-US" sz="3200" b="0" strike="noStrike" spc="-1" dirty="0">
              <a:latin typeface="Arial"/>
            </a:endParaRPr>
          </a:p>
          <a:p>
            <a:pPr>
              <a:lnSpc>
                <a:spcPts val="3900"/>
              </a:lnSpc>
            </a:pPr>
            <a:endParaRPr lang="en-US" sz="3200" b="0" strike="noStrike" spc="-1" dirty="0">
              <a:latin typeface="Arial"/>
            </a:endParaRPr>
          </a:p>
          <a:p>
            <a:pPr>
              <a:lnSpc>
                <a:spcPts val="3900"/>
              </a:lnSpc>
            </a:pPr>
            <a:r>
              <a:rPr lang="pt-PT" sz="3200" b="0" strike="noStrike" spc="-1" dirty="0" err="1">
                <a:solidFill>
                  <a:srgbClr val="004B87"/>
                </a:solidFill>
                <a:latin typeface="Calibri"/>
              </a:rPr>
              <a:t>Supervisors</a:t>
            </a:r>
            <a:r>
              <a:rPr lang="pt-PT" sz="3200" b="0" strike="noStrike" spc="-1" dirty="0">
                <a:solidFill>
                  <a:srgbClr val="004B87"/>
                </a:solidFill>
                <a:latin typeface="Calibri"/>
              </a:rPr>
              <a:t>: </a:t>
            </a:r>
            <a:r>
              <a:rPr lang="pt-PT" sz="3200" b="0" strike="noStrike" spc="-1" dirty="0" err="1">
                <a:solidFill>
                  <a:srgbClr val="004B87"/>
                </a:solidFill>
                <a:latin typeface="Calibri"/>
              </a:rPr>
              <a:t>Scientific</a:t>
            </a:r>
            <a:r>
              <a:rPr lang="pt-PT" sz="3200" b="0" strike="noStrike" spc="-1" dirty="0">
                <a:solidFill>
                  <a:srgbClr val="004B87"/>
                </a:solidFill>
                <a:latin typeface="Calibri"/>
              </a:rPr>
              <a:t> </a:t>
            </a:r>
            <a:r>
              <a:rPr lang="pt-PT" sz="3200" b="0" strike="noStrike" spc="-1" dirty="0" err="1">
                <a:solidFill>
                  <a:srgbClr val="004B87"/>
                </a:solidFill>
                <a:latin typeface="Calibri"/>
              </a:rPr>
              <a:t>Name</a:t>
            </a:r>
            <a:r>
              <a:rPr lang="pt-PT" sz="3200" b="0" strike="noStrike" spc="-1" dirty="0">
                <a:solidFill>
                  <a:srgbClr val="004B87"/>
                </a:solidFill>
                <a:latin typeface="Calibri"/>
              </a:rPr>
              <a:t> 1 | </a:t>
            </a:r>
            <a:r>
              <a:rPr lang="pt-PT" sz="3200" b="0" strike="noStrike" spc="-1" dirty="0" err="1">
                <a:solidFill>
                  <a:srgbClr val="004B87"/>
                </a:solidFill>
                <a:latin typeface="Calibri"/>
              </a:rPr>
              <a:t>Scientific</a:t>
            </a:r>
            <a:r>
              <a:rPr lang="pt-PT" sz="3200" b="0" strike="noStrike" spc="-1" dirty="0">
                <a:solidFill>
                  <a:srgbClr val="004B87"/>
                </a:solidFill>
                <a:latin typeface="Calibri"/>
              </a:rPr>
              <a:t> </a:t>
            </a:r>
            <a:r>
              <a:rPr lang="pt-PT" sz="3200" b="0" strike="noStrike" spc="-1" dirty="0" err="1">
                <a:solidFill>
                  <a:srgbClr val="004B87"/>
                </a:solidFill>
                <a:latin typeface="Calibri"/>
              </a:rPr>
              <a:t>Name</a:t>
            </a:r>
            <a:r>
              <a:rPr lang="pt-PT" sz="3200" b="0" strike="noStrike" spc="-1" dirty="0">
                <a:solidFill>
                  <a:srgbClr val="004B87"/>
                </a:solidFill>
                <a:latin typeface="Calibri"/>
              </a:rPr>
              <a:t> 2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65" name="CustomShape 18"/>
          <p:cNvSpPr/>
          <p:nvPr/>
        </p:nvSpPr>
        <p:spPr>
          <a:xfrm>
            <a:off x="14457600" y="19916280"/>
            <a:ext cx="5646600" cy="6294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ts val="2100"/>
              </a:lnSpc>
            </a:pPr>
            <a:r>
              <a:rPr lang="pt-PT" sz="1800" b="0" strike="noStrike" spc="-1" dirty="0">
                <a:solidFill>
                  <a:srgbClr val="004B87"/>
                </a:solidFill>
                <a:latin typeface="Calibri"/>
              </a:rPr>
              <a:t>- </a:t>
            </a:r>
            <a:r>
              <a:rPr lang="pt-PT" sz="1800" b="0" strike="noStrike" spc="-1" dirty="0" err="1">
                <a:solidFill>
                  <a:srgbClr val="004B87"/>
                </a:solidFill>
                <a:latin typeface="Calibri"/>
              </a:rPr>
              <a:t>Up</a:t>
            </a:r>
            <a:r>
              <a:rPr lang="pt-PT" sz="1800" b="0" strike="noStrike" spc="-1" dirty="0">
                <a:solidFill>
                  <a:srgbClr val="004B87"/>
                </a:solidFill>
                <a:latin typeface="Calibri"/>
              </a:rPr>
              <a:t> to 5 </a:t>
            </a:r>
            <a:r>
              <a:rPr lang="pt-PT" sz="1800" b="0" strike="noStrike" spc="-1" dirty="0" err="1">
                <a:solidFill>
                  <a:srgbClr val="004B87"/>
                </a:solidFill>
                <a:latin typeface="Calibri"/>
              </a:rPr>
              <a:t>references</a:t>
            </a:r>
            <a:endParaRPr lang="pt-PT" sz="1800" b="0" strike="noStrike" spc="-1" dirty="0">
              <a:solidFill>
                <a:srgbClr val="004B87"/>
              </a:solidFill>
              <a:latin typeface="Calibri"/>
            </a:endParaRPr>
          </a:p>
          <a:p>
            <a:pPr algn="just">
              <a:lnSpc>
                <a:spcPts val="2100"/>
              </a:lnSpc>
            </a:pPr>
            <a:r>
              <a:rPr lang="nl-BE" sz="1800" dirty="0">
                <a:solidFill>
                  <a:srgbClr val="004B8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Norm APA 7th version 2019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66" name="CustomShape 19"/>
          <p:cNvSpPr/>
          <p:nvPr/>
        </p:nvSpPr>
        <p:spPr>
          <a:xfrm>
            <a:off x="7955280" y="28254960"/>
            <a:ext cx="6583680" cy="124645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ts val="1760"/>
              </a:lnSpc>
              <a:spcAft>
                <a:spcPts val="601"/>
              </a:spcAft>
            </a:pPr>
            <a:r>
              <a:rPr lang="en-GB" sz="1800" b="1" strike="noStrike" spc="-1" dirty="0">
                <a:solidFill>
                  <a:srgbClr val="004B87"/>
                </a:solidFill>
                <a:latin typeface="Calibri"/>
                <a:ea typeface="Arial"/>
              </a:rPr>
              <a:t>CONTACTS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ts val="1760"/>
              </a:lnSpc>
              <a:spcAft>
                <a:spcPts val="601"/>
              </a:spcAft>
            </a:pPr>
            <a:r>
              <a:rPr lang="en-GB" sz="1800" b="0" strike="noStrike" spc="-1" dirty="0">
                <a:solidFill>
                  <a:srgbClr val="004B87"/>
                </a:solidFill>
                <a:latin typeface="Calibri"/>
                <a:ea typeface="Arial"/>
              </a:rPr>
              <a:t>IPCA Email1 (student)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ts val="1760"/>
              </a:lnSpc>
              <a:spcAft>
                <a:spcPts val="601"/>
              </a:spcAft>
            </a:pPr>
            <a:r>
              <a:rPr lang="en-GB" sz="1800" b="0" strike="noStrike" spc="-1" dirty="0">
                <a:solidFill>
                  <a:srgbClr val="004B87"/>
                </a:solidFill>
                <a:latin typeface="Calibri"/>
                <a:ea typeface="Arial"/>
              </a:rPr>
              <a:t>IPCA Email2 (supervisor 1)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ts val="1760"/>
              </a:lnSpc>
              <a:spcAft>
                <a:spcPts val="601"/>
              </a:spcAft>
            </a:pPr>
            <a:r>
              <a:rPr lang="en-GB" sz="1800" b="0" strike="noStrike" spc="-1" dirty="0">
                <a:solidFill>
                  <a:srgbClr val="004B87"/>
                </a:solidFill>
                <a:latin typeface="Calibri"/>
                <a:ea typeface="Arial"/>
              </a:rPr>
              <a:t>IPCA Email3 (supervisor 2)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67" name="CustomShape 20"/>
          <p:cNvSpPr/>
          <p:nvPr/>
        </p:nvSpPr>
        <p:spPr>
          <a:xfrm>
            <a:off x="14144760" y="5695560"/>
            <a:ext cx="5616000" cy="351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ts val="2999"/>
              </a:lnSpc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Write here...</a:t>
            </a:r>
            <a:endParaRPr lang="en-US" sz="2400" b="0" strike="noStrike" spc="-1">
              <a:latin typeface="Arial"/>
            </a:endParaRPr>
          </a:p>
          <a:p>
            <a:pPr algn="just">
              <a:lnSpc>
                <a:spcPts val="2999"/>
              </a:lnSpc>
            </a:pPr>
            <a:endParaRPr lang="en-US" sz="2400" b="0" strike="noStrike" spc="-1">
              <a:latin typeface="Arial"/>
            </a:endParaRPr>
          </a:p>
          <a:p>
            <a:pPr marL="343080" indent="-342720" algn="just">
              <a:lnSpc>
                <a:spcPts val="2999"/>
              </a:lnSpc>
              <a:buSzPct val="100000"/>
              <a:buBlip>
                <a:blip r:embed="rId3"/>
              </a:buBlip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Item da lista 1</a:t>
            </a:r>
            <a:endParaRPr lang="en-US" sz="2400" b="0" strike="noStrike" spc="-1">
              <a:latin typeface="Arial"/>
            </a:endParaRPr>
          </a:p>
          <a:p>
            <a:pPr marL="343080" indent="-342720" algn="just">
              <a:lnSpc>
                <a:spcPts val="2999"/>
              </a:lnSpc>
              <a:buSzPct val="100000"/>
              <a:buBlip>
                <a:blip r:embed="rId3"/>
              </a:buBlip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tem da lista 2</a:t>
            </a:r>
            <a:endParaRPr lang="en-US" sz="2400" b="0" strike="noStrike" spc="-1">
              <a:latin typeface="Arial"/>
            </a:endParaRPr>
          </a:p>
          <a:p>
            <a:pPr marL="343080" indent="-342720" algn="just">
              <a:lnSpc>
                <a:spcPts val="2999"/>
              </a:lnSpc>
              <a:buSzPct val="100000"/>
              <a:buBlip>
                <a:blip r:embed="rId3"/>
              </a:buBlip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Item da lista 3</a:t>
            </a:r>
            <a:endParaRPr lang="en-US" sz="2400" b="0" strike="noStrike" spc="-1">
              <a:latin typeface="Arial"/>
            </a:endParaRPr>
          </a:p>
          <a:p>
            <a:pPr marL="343080" indent="-342720" algn="just">
              <a:lnSpc>
                <a:spcPts val="2999"/>
              </a:lnSpc>
              <a:buSzPct val="100000"/>
              <a:buBlip>
                <a:blip r:embed="rId3"/>
              </a:buBlip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Item da lista 4</a:t>
            </a:r>
            <a:endParaRPr lang="en-US" sz="2400" b="0" strike="noStrike" spc="-1">
              <a:latin typeface="Arial"/>
            </a:endParaRPr>
          </a:p>
          <a:p>
            <a:pPr marL="343080" indent="-342720" algn="just">
              <a:lnSpc>
                <a:spcPts val="2999"/>
              </a:lnSpc>
              <a:buSzPct val="100000"/>
              <a:buBlip>
                <a:blip r:embed="rId3"/>
              </a:buBlip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Item da lista 5</a:t>
            </a:r>
            <a:endParaRPr lang="en-US" sz="2400" b="0" strike="noStrike" spc="-1">
              <a:latin typeface="Arial"/>
            </a:endParaRPr>
          </a:p>
          <a:p>
            <a:pPr algn="just">
              <a:lnSpc>
                <a:spcPts val="2999"/>
              </a:lnSpc>
            </a:pPr>
            <a:endParaRPr lang="en-US" sz="2400" b="0" strike="noStrike" spc="-1">
              <a:latin typeface="Arial"/>
            </a:endParaRPr>
          </a:p>
          <a:p>
            <a:pPr algn="just">
              <a:lnSpc>
                <a:spcPts val="2999"/>
              </a:lnSpc>
            </a:pPr>
            <a:endParaRPr lang="en-US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686</TotalTime>
  <Words>121</Words>
  <Application>Microsoft Macintosh PowerPoint</Application>
  <PresentationFormat>Personalizados</PresentationFormat>
  <Paragraphs>35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Wingdings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AMoreira</dc:creator>
  <dc:description/>
  <cp:lastModifiedBy>Daniel Ant�nio da Silva Miranda</cp:lastModifiedBy>
  <cp:revision>97</cp:revision>
  <dcterms:created xsi:type="dcterms:W3CDTF">2014-03-10T11:06:56Z</dcterms:created>
  <dcterms:modified xsi:type="dcterms:W3CDTF">2025-04-23T17:53:06Z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Personalizados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</vt:i4>
  </property>
</Properties>
</file>