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383625" cy="3027521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Simoes" initials="AS" lastIdx="1" clrIdx="0"/>
  <p:cmAuthor id="1" name="Daniel António da Silva Miranda" initials="DAdSM" lastIdx="1" clrIdx="1">
    <p:extLst>
      <p:ext uri="{19B8F6BF-5375-455C-9EA6-DF929625EA0E}">
        <p15:presenceInfo xmlns:p15="http://schemas.microsoft.com/office/powerpoint/2012/main" userId="S::damiranda@ipca.pt::5c3c1cde-b84e-4625-9b98-a7a8f8079b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26" d="100"/>
          <a:sy n="26" d="100"/>
        </p:scale>
        <p:origin x="306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12T14:46:52.458" idx="1">
    <p:pos x="3114" y="3018"/>
    <p:text>These sections are examples. Feel free to reorganize the contents.
A poster is more visual than textual. Try to use a set of images, diagrams or other visual tools to present your work goals.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575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08248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575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1408248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360" y="796680"/>
            <a:ext cx="19244880" cy="234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-526680"/>
            <a:ext cx="21383280" cy="4795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27606240"/>
            <a:ext cx="21383280" cy="2848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PT" sz="488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655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68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5" name="Imagem 4"/>
          <p:cNvPicPr/>
          <p:nvPr/>
        </p:nvPicPr>
        <p:blipFill>
          <a:blip r:embed="rId14"/>
          <a:stretch/>
        </p:blipFill>
        <p:spPr>
          <a:xfrm>
            <a:off x="616320" y="28163520"/>
            <a:ext cx="6241680" cy="1563120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15"/>
          <a:stretch/>
        </p:blipFill>
        <p:spPr>
          <a:xfrm>
            <a:off x="15652800" y="28014120"/>
            <a:ext cx="4994640" cy="1997640"/>
          </a:xfrm>
          <a:prstGeom prst="rect">
            <a:avLst/>
          </a:prstGeom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350805B-95D3-E32C-3CD7-EF52044F704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0" y="1495906"/>
            <a:ext cx="6483800" cy="18031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161000" y="4859640"/>
            <a:ext cx="6010920" cy="13577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7686360" y="4859640"/>
            <a:ext cx="12451680" cy="5921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7686360" y="11421360"/>
            <a:ext cx="12451680" cy="70149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1161000" y="19076760"/>
            <a:ext cx="1246968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4247720" y="19076760"/>
            <a:ext cx="588996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Imagem 21"/>
          <p:cNvPicPr/>
          <p:nvPr/>
        </p:nvPicPr>
        <p:blipFill>
          <a:blip r:embed="rId2"/>
          <a:stretch/>
        </p:blipFill>
        <p:spPr>
          <a:xfrm>
            <a:off x="8052840" y="1171584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49" name="Imagem 22"/>
          <p:cNvPicPr/>
          <p:nvPr/>
        </p:nvPicPr>
        <p:blipFill>
          <a:blip r:embed="rId2"/>
          <a:stretch/>
        </p:blipFill>
        <p:spPr>
          <a:xfrm>
            <a:off x="806076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0" name="Imagem 23"/>
          <p:cNvPicPr/>
          <p:nvPr/>
        </p:nvPicPr>
        <p:blipFill>
          <a:blip r:embed="rId2"/>
          <a:stretch/>
        </p:blipFill>
        <p:spPr>
          <a:xfrm>
            <a:off x="152568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1" name="Imagem 24"/>
          <p:cNvPicPr/>
          <p:nvPr/>
        </p:nvPicPr>
        <p:blipFill>
          <a:blip r:embed="rId2"/>
          <a:stretch/>
        </p:blipFill>
        <p:spPr>
          <a:xfrm>
            <a:off x="152568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52" name="CustomShape 6"/>
          <p:cNvSpPr/>
          <p:nvPr/>
        </p:nvSpPr>
        <p:spPr>
          <a:xfrm>
            <a:off x="1951200" y="1920816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RESULTS AND CONCLUSIONS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525680" y="19916280"/>
            <a:ext cx="56466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7683480" y="19916280"/>
            <a:ext cx="543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8408160" y="115801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METHODOLOGY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195120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BACKGROUND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840816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OBJECTIVES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1525680" y="5771880"/>
            <a:ext cx="515124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7918200" y="1229940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4144760" y="12299400"/>
            <a:ext cx="561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7918200" y="5695560"/>
            <a:ext cx="5712120" cy="31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heWrite here...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1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tem da lista 2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3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4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5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</p:txBody>
      </p:sp>
      <p:pic>
        <p:nvPicPr>
          <p:cNvPr id="62" name="Imagem 38"/>
          <p:cNvPicPr/>
          <p:nvPr/>
        </p:nvPicPr>
        <p:blipFill>
          <a:blip r:embed="rId2"/>
          <a:stretch/>
        </p:blipFill>
        <p:spPr>
          <a:xfrm>
            <a:off x="1457424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63" name="CustomShape 16"/>
          <p:cNvSpPr/>
          <p:nvPr/>
        </p:nvSpPr>
        <p:spPr>
          <a:xfrm>
            <a:off x="14999760" y="19208160"/>
            <a:ext cx="476100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BIBLIOGRAPHY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64" name="CustomShape 17"/>
          <p:cNvSpPr/>
          <p:nvPr/>
        </p:nvSpPr>
        <p:spPr>
          <a:xfrm>
            <a:off x="7689600" y="994680"/>
            <a:ext cx="12884400" cy="284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6100"/>
              </a:lnSpc>
            </a:pPr>
            <a:r>
              <a:rPr lang="pt-PT" sz="6400" b="1" strike="noStrike" spc="-1">
                <a:solidFill>
                  <a:srgbClr val="004B87"/>
                </a:solidFill>
                <a:latin typeface="Calibri"/>
              </a:rPr>
              <a:t>TITLE</a:t>
            </a:r>
            <a:endParaRPr lang="en-US" sz="64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1" strike="noStrike" spc="-1">
                <a:solidFill>
                  <a:srgbClr val="004B87"/>
                </a:solidFill>
                <a:latin typeface="Calibri"/>
              </a:rPr>
              <a:t>Student Name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i="1" strike="noStrike" spc="-1">
                <a:solidFill>
                  <a:srgbClr val="004B87"/>
                </a:solidFill>
                <a:latin typeface="Calibri"/>
              </a:rPr>
              <a:t>Master in </a:t>
            </a:r>
            <a:r>
              <a:rPr lang="pt-PT" sz="3200" b="0" strike="noStrike" spc="-1">
                <a:solidFill>
                  <a:srgbClr val="004B87"/>
                </a:solidFill>
                <a:latin typeface="Calibri"/>
              </a:rPr>
              <a:t>XXXXXX XXXXXX XXXXXX</a:t>
            </a: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strike="noStrike" spc="-1">
                <a:solidFill>
                  <a:srgbClr val="004B87"/>
                </a:solidFill>
                <a:latin typeface="Calibri"/>
              </a:rPr>
              <a:t>Supervisor Name 1 and Supervisor Name 2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65" name="CustomShape 18"/>
          <p:cNvSpPr/>
          <p:nvPr/>
        </p:nvSpPr>
        <p:spPr>
          <a:xfrm>
            <a:off x="14457600" y="19916280"/>
            <a:ext cx="5646600" cy="3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PT" sz="1800" b="0" strike="noStrike" spc="-1">
                <a:solidFill>
                  <a:srgbClr val="004B87"/>
                </a:solidFill>
                <a:latin typeface="Calibri"/>
              </a:rPr>
              <a:t>Up to 5 references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6" name="CustomShape 19"/>
          <p:cNvSpPr/>
          <p:nvPr/>
        </p:nvSpPr>
        <p:spPr>
          <a:xfrm>
            <a:off x="7955280" y="28254960"/>
            <a:ext cx="6583680" cy="121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1" strike="noStrike" spc="-1">
                <a:solidFill>
                  <a:srgbClr val="004B87"/>
                </a:solidFill>
                <a:latin typeface="Calibri"/>
                <a:ea typeface="Arial"/>
              </a:rPr>
              <a:t>CONTACTS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Email1 (student)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Email2 (supervisor 1)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Email3 (supervisor 2)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7" name="CustomShape 20"/>
          <p:cNvSpPr/>
          <p:nvPr/>
        </p:nvSpPr>
        <p:spPr>
          <a:xfrm>
            <a:off x="14144760" y="5695560"/>
            <a:ext cx="5616000" cy="35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1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tem da lista 2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3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4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5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103</Words>
  <Application>Microsoft Macintosh PowerPoint</Application>
  <PresentationFormat>Personalizados</PresentationFormat>
  <Paragraphs>34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AMoreira</dc:creator>
  <dc:description/>
  <cp:lastModifiedBy>Daniel Ant�nio da Silva Miranda</cp:lastModifiedBy>
  <cp:revision>93</cp:revision>
  <dcterms:created xsi:type="dcterms:W3CDTF">2014-03-10T11:06:56Z</dcterms:created>
  <dcterms:modified xsi:type="dcterms:W3CDTF">2024-04-14T18:49:40Z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