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14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6AE99332-39CA-4247-99A0-8F9F6BA11D9B}" type="slidenum">
              <a:rPr lang="en-US" sz="1400" b="0" strike="noStrike" spc="-1">
                <a:latin typeface="Times New Roman"/>
              </a:rPr>
              <a:t>‹nº›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9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AA64335C-4520-46AE-991A-5FD31BACD705}" type="slidenum">
              <a:rPr lang="pt-PT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-178560" y="2571840"/>
            <a:ext cx="9500760" cy="17143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" dist="37923" dir="4201013" sx="102000" sy="102000" algn="ctr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2"/>
          <p:cNvSpPr/>
          <p:nvPr/>
        </p:nvSpPr>
        <p:spPr>
          <a:xfrm>
            <a:off x="0" y="5815080"/>
            <a:ext cx="9143640" cy="1042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pic>
        <p:nvPicPr>
          <p:cNvPr id="5" name="Imagem 4"/>
          <p:cNvPicPr/>
          <p:nvPr/>
        </p:nvPicPr>
        <p:blipFill>
          <a:blip r:embed="rId14"/>
          <a:stretch/>
        </p:blipFill>
        <p:spPr>
          <a:xfrm>
            <a:off x="286560" y="6010560"/>
            <a:ext cx="2401200" cy="601200"/>
          </a:xfrm>
          <a:prstGeom prst="rect">
            <a:avLst/>
          </a:prstGeom>
          <a:ln>
            <a:noFill/>
          </a:ln>
        </p:spPr>
      </p:pic>
      <p:pic>
        <p:nvPicPr>
          <p:cNvPr id="6" name="Imagem 5"/>
          <p:cNvPicPr/>
          <p:nvPr/>
        </p:nvPicPr>
        <p:blipFill>
          <a:blip r:embed="rId15"/>
          <a:stretch/>
        </p:blipFill>
        <p:spPr>
          <a:xfrm>
            <a:off x="3053520" y="5962320"/>
            <a:ext cx="1920240" cy="768240"/>
          </a:xfrm>
          <a:prstGeom prst="rect">
            <a:avLst/>
          </a:prstGeom>
          <a:ln>
            <a:noFill/>
          </a:ln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455F4F41-5522-4D57-ACA1-2C182EA193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37" t="12396" r="27405" b="16179"/>
          <a:stretch/>
        </p:blipFill>
        <p:spPr>
          <a:xfrm>
            <a:off x="1766634" y="1104169"/>
            <a:ext cx="5778723" cy="14774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690840" y="518040"/>
            <a:ext cx="7761960" cy="5821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" dist="37923" dir="4201013" sx="102000" sy="102000" algn="ctr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PlaceHolder 2"/>
          <p:cNvSpPr>
            <a:spLocks noGrp="1"/>
          </p:cNvSpPr>
          <p:nvPr>
            <p:ph type="sldNum"/>
          </p:nvPr>
        </p:nvSpPr>
        <p:spPr>
          <a:xfrm>
            <a:off x="972360" y="5737680"/>
            <a:ext cx="205704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E089702D-0E15-4CCA-8437-E7A838C42FB6}" type="slidenum">
              <a:rPr lang="pt-BR" sz="1800" b="0" strike="noStrike" spc="-1">
                <a:solidFill>
                  <a:srgbClr val="004B87"/>
                </a:solidFill>
                <a:latin typeface="Calibri"/>
              </a:rPr>
              <a:t>‹nº›</a:t>
            </a:fld>
            <a:endParaRPr lang="en-US" sz="1800" b="0" strike="noStrike" spc="-1"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67ADE5F-7093-DA1C-F0F8-847AD4D6AF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77" t="22803" r="28342" b="27568"/>
          <a:stretch/>
        </p:blipFill>
        <p:spPr>
          <a:xfrm>
            <a:off x="6190102" y="-12565"/>
            <a:ext cx="2389909" cy="4630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5669280" y="5985720"/>
            <a:ext cx="1654920" cy="63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PT" sz="1200" b="1" strike="noStrike" spc="-1">
                <a:solidFill>
                  <a:srgbClr val="004B87"/>
                </a:solidFill>
                <a:latin typeface="Calibri"/>
              </a:rPr>
              <a:t>Supervision:</a:t>
            </a:r>
            <a:endParaRPr lang="en-US" sz="1200" b="0" strike="noStrike" spc="-1">
              <a:latin typeface="Arial"/>
              <a:ea typeface="Noto Sans CJK SC"/>
            </a:endParaRPr>
          </a:p>
          <a:p>
            <a:pPr>
              <a:lnSpc>
                <a:spcPct val="100000"/>
              </a:lnSpc>
            </a:pPr>
            <a:r>
              <a:rPr lang="pt-PT" sz="1200" b="0" strike="noStrike" spc="-1">
                <a:solidFill>
                  <a:srgbClr val="004B87"/>
                </a:solidFill>
                <a:latin typeface="Calibri"/>
              </a:rPr>
              <a:t>Name</a:t>
            </a:r>
            <a:r>
              <a:rPr lang="pt-PT" sz="1200" b="1" strike="noStrike" spc="-1">
                <a:solidFill>
                  <a:srgbClr val="004B87"/>
                </a:solidFill>
                <a:latin typeface="Calibri"/>
              </a:rPr>
              <a:t> </a:t>
            </a:r>
            <a:r>
              <a:rPr lang="pt-PT" sz="1200" b="0" strike="noStrike" spc="-1">
                <a:solidFill>
                  <a:srgbClr val="004B87"/>
                </a:solidFill>
                <a:latin typeface="Calibri"/>
              </a:rPr>
              <a:t>Supervisor 1</a:t>
            </a:r>
            <a:endParaRPr lang="en-US" sz="1200" b="0" strike="noStrike" spc="-1">
              <a:latin typeface="Arial"/>
              <a:ea typeface="Noto Sans CJK SC"/>
            </a:endParaRPr>
          </a:p>
          <a:p>
            <a:pPr>
              <a:lnSpc>
                <a:spcPct val="100000"/>
              </a:lnSpc>
            </a:pPr>
            <a:r>
              <a:rPr lang="pt-PT" sz="1200" b="0" strike="noStrike" spc="-1">
                <a:solidFill>
                  <a:srgbClr val="004B87"/>
                </a:solidFill>
                <a:latin typeface="Calibri"/>
              </a:rPr>
              <a:t>Name Supervisor 2</a:t>
            </a:r>
            <a:endParaRPr lang="en-US" sz="1200" b="0" strike="noStrike" spc="-1">
              <a:latin typeface="Arial"/>
              <a:ea typeface="Noto Sans CJK SC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1875240" y="2655360"/>
            <a:ext cx="6168960" cy="129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PT" sz="4200" b="1" strike="noStrike" spc="-1">
                <a:solidFill>
                  <a:srgbClr val="004B87"/>
                </a:solidFill>
                <a:latin typeface="Calibri"/>
              </a:rPr>
              <a:t>TITLE</a:t>
            </a:r>
            <a:endParaRPr lang="en-US" sz="4200" b="0" strike="noStrike" spc="-1">
              <a:latin typeface="Arial"/>
            </a:endParaRPr>
          </a:p>
          <a:p>
            <a:pPr>
              <a:lnSpc>
                <a:spcPts val="1800"/>
              </a:lnSpc>
              <a:spcBef>
                <a:spcPts val="283"/>
              </a:spcBef>
              <a:spcAft>
                <a:spcPts val="283"/>
              </a:spcAft>
            </a:pPr>
            <a:r>
              <a:rPr lang="pt-PT" sz="2100" b="0" strike="noStrike" spc="-1">
                <a:solidFill>
                  <a:srgbClr val="004B87"/>
                </a:solidFill>
                <a:latin typeface="Calibri"/>
              </a:rPr>
              <a:t>Student Name</a:t>
            </a:r>
            <a:endParaRPr lang="en-US" sz="2100" b="0" strike="noStrike" spc="-1">
              <a:latin typeface="Arial"/>
              <a:ea typeface="Noto Sans CJK SC"/>
            </a:endParaRPr>
          </a:p>
          <a:p>
            <a:pPr>
              <a:lnSpc>
                <a:spcPts val="1800"/>
              </a:lnSpc>
              <a:spcBef>
                <a:spcPts val="283"/>
              </a:spcBef>
              <a:spcAft>
                <a:spcPts val="283"/>
              </a:spcAft>
            </a:pPr>
            <a:r>
              <a:rPr lang="pt-PT" sz="2100" b="0" i="1" strike="noStrike" spc="-1">
                <a:solidFill>
                  <a:srgbClr val="004B87"/>
                </a:solidFill>
                <a:latin typeface="Calibri"/>
              </a:rPr>
              <a:t>Master in </a:t>
            </a:r>
            <a:r>
              <a:rPr lang="pt-PT" sz="2100" b="0" strike="noStrike" spc="-1">
                <a:solidFill>
                  <a:srgbClr val="004B87"/>
                </a:solidFill>
                <a:latin typeface="Calibri"/>
              </a:rPr>
              <a:t>XXXXXX XXXXXX XXXXXX</a:t>
            </a:r>
            <a:endParaRPr lang="en-US" sz="2100" b="0" strike="noStrike" spc="-1">
              <a:latin typeface="Arial"/>
              <a:ea typeface="Noto Sans CJK S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968040" y="1291320"/>
            <a:ext cx="7207560" cy="87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16000" indent="-216000">
              <a:lnSpc>
                <a:spcPts val="2801"/>
              </a:lnSpc>
              <a:spcBef>
                <a:spcPts val="283"/>
              </a:spcBef>
              <a:spcAft>
                <a:spcPts val="283"/>
              </a:spcAft>
              <a:buClr>
                <a:srgbClr val="004B87"/>
              </a:buClr>
              <a:buSzPct val="60000"/>
              <a:buFont typeface="Wingdings" charset="2"/>
              <a:buChar char=""/>
            </a:pPr>
            <a:r>
              <a:rPr lang="pt-PT" sz="2100" b="0" strike="noStrike" spc="-1">
                <a:solidFill>
                  <a:srgbClr val="004B87"/>
                </a:solidFill>
                <a:latin typeface="Calibri"/>
              </a:rPr>
              <a:t>Use a list of items to present your work</a:t>
            </a:r>
            <a:endParaRPr lang="en-US" sz="2100" b="0" strike="noStrike" spc="-1">
              <a:latin typeface="Arial"/>
              <a:ea typeface="Noto Sans CJK SC"/>
            </a:endParaRPr>
          </a:p>
          <a:p>
            <a:pPr marL="216000" indent="-216000">
              <a:lnSpc>
                <a:spcPts val="2801"/>
              </a:lnSpc>
              <a:spcBef>
                <a:spcPts val="283"/>
              </a:spcBef>
              <a:spcAft>
                <a:spcPts val="283"/>
              </a:spcAft>
              <a:buClr>
                <a:srgbClr val="004B87"/>
              </a:buClr>
              <a:buSzPct val="60000"/>
              <a:buFont typeface="Wingdings" charset="2"/>
              <a:buChar char=""/>
            </a:pPr>
            <a:r>
              <a:rPr lang="pt-PT" sz="2100" b="0" strike="noStrike" spc="-1">
                <a:solidFill>
                  <a:srgbClr val="004B87"/>
                </a:solidFill>
                <a:latin typeface="Calibri"/>
              </a:rPr>
              <a:t>If you use less text, it is easier to avoid reading the slides.</a:t>
            </a:r>
            <a:endParaRPr lang="en-US" sz="2100" b="0" strike="noStrike" spc="-1">
              <a:latin typeface="Arial"/>
              <a:ea typeface="Noto Sans CJK SC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1005840" y="742680"/>
            <a:ext cx="374976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PT" sz="2400" b="1" strike="noStrike" spc="-1">
                <a:solidFill>
                  <a:srgbClr val="004B87"/>
                </a:solidFill>
                <a:latin typeface="Calibri"/>
              </a:rPr>
              <a:t>Introduction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94" name="TextShape 3"/>
          <p:cNvSpPr txBox="1"/>
          <p:nvPr/>
        </p:nvSpPr>
        <p:spPr>
          <a:xfrm>
            <a:off x="972360" y="573768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A54C3CCE-B273-4733-ACFF-5D9B84F428EA}" type="slidenum">
              <a:rPr lang="pt-BR" sz="1200" b="0" strike="noStrike" spc="-1">
                <a:solidFill>
                  <a:srgbClr val="004B87"/>
                </a:solidFill>
                <a:latin typeface="Calibri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43</Words>
  <Application>Microsoft Macintosh PowerPoint</Application>
  <PresentationFormat>Apresentação no Ecrã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2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Wingdings</vt:lpstr>
      <vt:lpstr>Office Theme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Usuário do Microsoft Office</dc:creator>
  <dc:description/>
  <cp:lastModifiedBy>Daniel António da Silva Miranda</cp:lastModifiedBy>
  <cp:revision>31</cp:revision>
  <dcterms:created xsi:type="dcterms:W3CDTF">2016-04-29T16:12:29Z</dcterms:created>
  <dcterms:modified xsi:type="dcterms:W3CDTF">2023-04-13T13:14:43Z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Apresentação no Ecrã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